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82" r:id="rId4"/>
    <p:sldId id="283" r:id="rId5"/>
    <p:sldId id="266" r:id="rId6"/>
    <p:sldId id="260" r:id="rId7"/>
    <p:sldId id="262" r:id="rId8"/>
    <p:sldId id="274" r:id="rId9"/>
    <p:sldId id="272" r:id="rId10"/>
    <p:sldId id="261" r:id="rId11"/>
    <p:sldId id="267" r:id="rId12"/>
    <p:sldId id="263" r:id="rId13"/>
    <p:sldId id="265" r:id="rId14"/>
    <p:sldId id="264" r:id="rId15"/>
    <p:sldId id="273" r:id="rId16"/>
    <p:sldId id="271" r:id="rId17"/>
    <p:sldId id="276" r:id="rId18"/>
    <p:sldId id="268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0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7B8E83-5D04-41A2-96CB-67C65BFD6B6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59DB05-7457-4638-8306-94CE6C7075A2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dirty="0" smtClean="0"/>
            <a:t>Я -класс</a:t>
          </a:r>
          <a:endParaRPr lang="ru-RU" dirty="0"/>
        </a:p>
      </dgm:t>
    </dgm:pt>
    <dgm:pt modelId="{E9A8DDAE-2602-4C69-B654-E0B4569ADF84}" type="parTrans" cxnId="{B8D627FC-728E-4ED2-BFBD-C2E36CD7FC24}">
      <dgm:prSet/>
      <dgm:spPr/>
      <dgm:t>
        <a:bodyPr/>
        <a:lstStyle/>
        <a:p>
          <a:endParaRPr lang="ru-RU"/>
        </a:p>
      </dgm:t>
    </dgm:pt>
    <dgm:pt modelId="{89E1A62A-1DBE-43F7-8895-F749444F2C5C}" type="sibTrans" cxnId="{B8D627FC-728E-4ED2-BFBD-C2E36CD7FC24}">
      <dgm:prSet/>
      <dgm:spPr/>
      <dgm:t>
        <a:bodyPr/>
        <a:lstStyle/>
        <a:p>
          <a:endParaRPr lang="ru-RU"/>
        </a:p>
      </dgm:t>
    </dgm:pt>
    <dgm:pt modelId="{CB5F4BFE-FE80-4842-88B0-6D4BCB41BB8F}">
      <dgm:prSet phldrT="[Текст]" custT="1"/>
      <dgm:spPr>
        <a:solidFill>
          <a:srgbClr val="FF000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000" b="1" smtClean="0">
              <a:solidFill>
                <a:schemeClr val="accent1">
                  <a:lumMod val="50000"/>
                </a:schemeClr>
              </a:solidFill>
            </a:rPr>
            <a:t>Я-Тимуровец</a:t>
          </a:r>
          <a:endParaRPr lang="ru-RU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326855DF-4E95-478B-83FA-E2D9A504A45E}" type="parTrans" cxnId="{1086DBEE-BED9-48A2-854F-4EF4157E4E00}">
      <dgm:prSet/>
      <dgm:spPr/>
      <dgm:t>
        <a:bodyPr/>
        <a:lstStyle/>
        <a:p>
          <a:endParaRPr lang="ru-RU"/>
        </a:p>
      </dgm:t>
    </dgm:pt>
    <dgm:pt modelId="{A895E185-E16B-4843-A43A-BC505722B636}" type="sibTrans" cxnId="{1086DBEE-BED9-48A2-854F-4EF4157E4E00}">
      <dgm:prSet/>
      <dgm:spPr/>
      <dgm:t>
        <a:bodyPr/>
        <a:lstStyle/>
        <a:p>
          <a:endParaRPr lang="ru-RU"/>
        </a:p>
      </dgm:t>
    </dgm:pt>
    <dgm:pt modelId="{01DC95A4-CE34-471C-817A-AE8F83F3B95E}">
      <dgm:prSet phldrT="[Текст]" custT="1"/>
      <dgm:spPr>
        <a:solidFill>
          <a:srgbClr val="FFC00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600" b="1" smtClean="0">
              <a:solidFill>
                <a:srgbClr val="C00000"/>
              </a:solidFill>
            </a:rPr>
            <a:t>Я - Исследователь</a:t>
          </a:r>
          <a:endParaRPr lang="ru-RU" sz="1600" b="1" dirty="0">
            <a:solidFill>
              <a:srgbClr val="C00000"/>
            </a:solidFill>
          </a:endParaRPr>
        </a:p>
      </dgm:t>
    </dgm:pt>
    <dgm:pt modelId="{1F502569-8149-47E6-9B9E-F23A38840236}" type="parTrans" cxnId="{B51A0C60-FDBB-4C0D-BAD8-D045FD646A15}">
      <dgm:prSet/>
      <dgm:spPr/>
      <dgm:t>
        <a:bodyPr/>
        <a:lstStyle/>
        <a:p>
          <a:endParaRPr lang="ru-RU"/>
        </a:p>
      </dgm:t>
    </dgm:pt>
    <dgm:pt modelId="{1D57F9A4-8276-49CE-8F67-585D14E6DB04}" type="sibTrans" cxnId="{B51A0C60-FDBB-4C0D-BAD8-D045FD646A15}">
      <dgm:prSet/>
      <dgm:spPr/>
      <dgm:t>
        <a:bodyPr/>
        <a:lstStyle/>
        <a:p>
          <a:endParaRPr lang="ru-RU"/>
        </a:p>
      </dgm:t>
    </dgm:pt>
    <dgm:pt modelId="{6A6F03A2-BF16-49FE-B027-B1C247FA75AE}">
      <dgm:prSet phldrT="[Текст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000" b="1" smtClean="0">
              <a:solidFill>
                <a:schemeClr val="tx1"/>
              </a:solidFill>
            </a:rPr>
            <a:t>Я - Гражданин</a:t>
          </a:r>
          <a:endParaRPr lang="ru-RU" sz="2000" b="1" dirty="0">
            <a:solidFill>
              <a:schemeClr val="tx1"/>
            </a:solidFill>
          </a:endParaRPr>
        </a:p>
      </dgm:t>
    </dgm:pt>
    <dgm:pt modelId="{103CA485-C7FC-40F9-A6E5-E1A1BBADDA2C}" type="parTrans" cxnId="{62BE81FF-FCBA-475E-8EFF-1B3F7E5AE4C5}">
      <dgm:prSet/>
      <dgm:spPr/>
      <dgm:t>
        <a:bodyPr/>
        <a:lstStyle/>
        <a:p>
          <a:endParaRPr lang="ru-RU"/>
        </a:p>
      </dgm:t>
    </dgm:pt>
    <dgm:pt modelId="{D074C9BC-710E-449C-93BF-7C749E6F2D0F}" type="sibTrans" cxnId="{62BE81FF-FCBA-475E-8EFF-1B3F7E5AE4C5}">
      <dgm:prSet/>
      <dgm:spPr/>
      <dgm:t>
        <a:bodyPr/>
        <a:lstStyle/>
        <a:p>
          <a:endParaRPr lang="ru-RU"/>
        </a:p>
      </dgm:t>
    </dgm:pt>
    <dgm:pt modelId="{5220F700-0BA8-4205-BDD0-3297E27D1C29}">
      <dgm:prSet phldrT="[Текст]" custT="1"/>
      <dgm:spPr>
        <a:solidFill>
          <a:srgbClr val="FFFF0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800" b="1" smtClean="0">
              <a:solidFill>
                <a:srgbClr val="FF0000"/>
              </a:solidFill>
            </a:rPr>
            <a:t>Я-Творец</a:t>
          </a:r>
          <a:endParaRPr lang="ru-RU" sz="2800" b="1" dirty="0">
            <a:solidFill>
              <a:srgbClr val="FF0000"/>
            </a:solidFill>
          </a:endParaRPr>
        </a:p>
      </dgm:t>
    </dgm:pt>
    <dgm:pt modelId="{8F74EE11-9F56-4364-BD94-1C1DAC938C6C}" type="parTrans" cxnId="{73E76A04-8DD4-42AE-AA45-AD1BE20C2066}">
      <dgm:prSet/>
      <dgm:spPr/>
      <dgm:t>
        <a:bodyPr/>
        <a:lstStyle/>
        <a:p>
          <a:endParaRPr lang="ru-RU"/>
        </a:p>
      </dgm:t>
    </dgm:pt>
    <dgm:pt modelId="{27537363-E65D-456C-86F5-7D08ACDC0F4C}" type="sibTrans" cxnId="{73E76A04-8DD4-42AE-AA45-AD1BE20C2066}">
      <dgm:prSet/>
      <dgm:spPr/>
      <dgm:t>
        <a:bodyPr/>
        <a:lstStyle/>
        <a:p>
          <a:endParaRPr lang="ru-RU"/>
        </a:p>
      </dgm:t>
    </dgm:pt>
    <dgm:pt modelId="{CDED1B1B-D3FE-46BF-8D3F-120143D0D66D}">
      <dgm:prSet custT="1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800" b="1" dirty="0" err="1" smtClean="0">
              <a:solidFill>
                <a:schemeClr val="bg2"/>
              </a:solidFill>
            </a:rPr>
            <a:t>Я-Ученик</a:t>
          </a:r>
          <a:endParaRPr lang="ru-RU" sz="2800" b="1" dirty="0">
            <a:solidFill>
              <a:schemeClr val="bg2"/>
            </a:solidFill>
          </a:endParaRPr>
        </a:p>
      </dgm:t>
    </dgm:pt>
    <dgm:pt modelId="{31AED3F2-1F1D-46D9-B968-F9BDE3B496A2}" type="parTrans" cxnId="{F449D72D-881D-4056-94B9-EEA68E968F0C}">
      <dgm:prSet/>
      <dgm:spPr/>
      <dgm:t>
        <a:bodyPr/>
        <a:lstStyle/>
        <a:p>
          <a:endParaRPr lang="ru-RU"/>
        </a:p>
      </dgm:t>
    </dgm:pt>
    <dgm:pt modelId="{D6878D07-8E17-43B5-8A46-ACABF75725BD}" type="sibTrans" cxnId="{F449D72D-881D-4056-94B9-EEA68E968F0C}">
      <dgm:prSet/>
      <dgm:spPr/>
      <dgm:t>
        <a:bodyPr/>
        <a:lstStyle/>
        <a:p>
          <a:endParaRPr lang="ru-RU"/>
        </a:p>
      </dgm:t>
    </dgm:pt>
    <dgm:pt modelId="{067157E1-5D5E-440E-B887-0C6CCFFCAD4B}">
      <dgm:prSet/>
      <dgm:spPr>
        <a:solidFill>
          <a:schemeClr val="accent5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mtClean="0">
              <a:solidFill>
                <a:srgbClr val="7030A0"/>
              </a:solidFill>
            </a:rPr>
            <a:t>Я - Лидер</a:t>
          </a:r>
          <a:endParaRPr lang="ru-RU" dirty="0">
            <a:solidFill>
              <a:srgbClr val="7030A0"/>
            </a:solidFill>
          </a:endParaRPr>
        </a:p>
      </dgm:t>
    </dgm:pt>
    <dgm:pt modelId="{9B9811D2-70DC-4DCA-8E55-8D4DA91EB401}" type="parTrans" cxnId="{0A4EC9BF-70D5-4614-B2DB-C66BA03FC591}">
      <dgm:prSet/>
      <dgm:spPr/>
      <dgm:t>
        <a:bodyPr/>
        <a:lstStyle/>
        <a:p>
          <a:endParaRPr lang="ru-RU"/>
        </a:p>
      </dgm:t>
    </dgm:pt>
    <dgm:pt modelId="{FF8DB88B-1287-49A6-BF27-BE80E60D24A3}" type="sibTrans" cxnId="{0A4EC9BF-70D5-4614-B2DB-C66BA03FC591}">
      <dgm:prSet/>
      <dgm:spPr/>
      <dgm:t>
        <a:bodyPr/>
        <a:lstStyle/>
        <a:p>
          <a:endParaRPr lang="ru-RU"/>
        </a:p>
      </dgm:t>
    </dgm:pt>
    <dgm:pt modelId="{15DAC6E7-BBA1-4590-9ED9-A19E9779A97B}">
      <dgm:prSet/>
      <dgm:spPr>
        <a:solidFill>
          <a:schemeClr val="accent6">
            <a:lumMod val="75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dirty="0" smtClean="0"/>
            <a:t>Я - семья</a:t>
          </a:r>
          <a:endParaRPr lang="ru-RU" dirty="0"/>
        </a:p>
      </dgm:t>
    </dgm:pt>
    <dgm:pt modelId="{2DC5746B-5207-48F6-B21C-C4FEBA2EA5EC}" type="parTrans" cxnId="{BFD40BD3-A129-4B3D-A5BD-5A6E02BE58C0}">
      <dgm:prSet/>
      <dgm:spPr/>
      <dgm:t>
        <a:bodyPr/>
        <a:lstStyle/>
        <a:p>
          <a:endParaRPr lang="ru-RU"/>
        </a:p>
      </dgm:t>
    </dgm:pt>
    <dgm:pt modelId="{A64AFE7C-F1B0-48B6-9711-80393AA2C939}" type="sibTrans" cxnId="{BFD40BD3-A129-4B3D-A5BD-5A6E02BE58C0}">
      <dgm:prSet/>
      <dgm:spPr/>
      <dgm:t>
        <a:bodyPr/>
        <a:lstStyle/>
        <a:p>
          <a:endParaRPr lang="ru-RU"/>
        </a:p>
      </dgm:t>
    </dgm:pt>
    <dgm:pt modelId="{CD369C9F-B971-4D14-B229-7A5105D40020}" type="pres">
      <dgm:prSet presAssocID="{537B8E83-5D04-41A2-96CB-67C65BFD6B6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B07CD4-206D-4772-BB67-194B1BF69AC4}" type="pres">
      <dgm:prSet presAssocID="{CA59DB05-7457-4638-8306-94CE6C7075A2}" presName="centerShape" presStyleLbl="node0" presStyleIdx="0" presStyleCnt="1"/>
      <dgm:spPr/>
      <dgm:t>
        <a:bodyPr/>
        <a:lstStyle/>
        <a:p>
          <a:endParaRPr lang="ru-RU"/>
        </a:p>
      </dgm:t>
    </dgm:pt>
    <dgm:pt modelId="{52027342-5938-4914-ACCF-73CDFC69EF9A}" type="pres">
      <dgm:prSet presAssocID="{326855DF-4E95-478B-83FA-E2D9A504A45E}" presName="Name9" presStyleLbl="parChTrans1D2" presStyleIdx="0" presStyleCnt="7"/>
      <dgm:spPr/>
      <dgm:t>
        <a:bodyPr/>
        <a:lstStyle/>
        <a:p>
          <a:endParaRPr lang="ru-RU"/>
        </a:p>
      </dgm:t>
    </dgm:pt>
    <dgm:pt modelId="{ECAEE7E5-D050-471D-9C4E-095E599174BE}" type="pres">
      <dgm:prSet presAssocID="{326855DF-4E95-478B-83FA-E2D9A504A45E}" presName="connTx" presStyleLbl="parChTrans1D2" presStyleIdx="0" presStyleCnt="7"/>
      <dgm:spPr/>
      <dgm:t>
        <a:bodyPr/>
        <a:lstStyle/>
        <a:p>
          <a:endParaRPr lang="ru-RU"/>
        </a:p>
      </dgm:t>
    </dgm:pt>
    <dgm:pt modelId="{AA4D9FBF-452B-4FDB-95B6-E7B9C5C8D899}" type="pres">
      <dgm:prSet presAssocID="{CB5F4BFE-FE80-4842-88B0-6D4BCB41BB8F}" presName="node" presStyleLbl="node1" presStyleIdx="0" presStyleCnt="7" custScaleX="171452" custRadScaleRad="100158" custRadScaleInc="1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3862B-53B6-4EA3-8A32-3FB4D33E3316}" type="pres">
      <dgm:prSet presAssocID="{31AED3F2-1F1D-46D9-B968-F9BDE3B496A2}" presName="Name9" presStyleLbl="parChTrans1D2" presStyleIdx="1" presStyleCnt="7"/>
      <dgm:spPr/>
      <dgm:t>
        <a:bodyPr/>
        <a:lstStyle/>
        <a:p>
          <a:endParaRPr lang="ru-RU"/>
        </a:p>
      </dgm:t>
    </dgm:pt>
    <dgm:pt modelId="{AB127F24-64CE-40FE-9F66-3F3DB712056A}" type="pres">
      <dgm:prSet presAssocID="{31AED3F2-1F1D-46D9-B968-F9BDE3B496A2}" presName="connTx" presStyleLbl="parChTrans1D2" presStyleIdx="1" presStyleCnt="7"/>
      <dgm:spPr/>
      <dgm:t>
        <a:bodyPr/>
        <a:lstStyle/>
        <a:p>
          <a:endParaRPr lang="ru-RU"/>
        </a:p>
      </dgm:t>
    </dgm:pt>
    <dgm:pt modelId="{031CB76E-F576-469A-AA34-F536B446D250}" type="pres">
      <dgm:prSet presAssocID="{CDED1B1B-D3FE-46BF-8D3F-120143D0D66D}" presName="node" presStyleLbl="node1" presStyleIdx="1" presStyleCnt="7" custScaleX="167868" custRadScaleRad="99243" custRadScaleInc="2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C9196-D4F5-4578-B780-BC9A1EFB28F0}" type="pres">
      <dgm:prSet presAssocID="{2DC5746B-5207-48F6-B21C-C4FEBA2EA5EC}" presName="Name9" presStyleLbl="parChTrans1D2" presStyleIdx="2" presStyleCnt="7"/>
      <dgm:spPr/>
      <dgm:t>
        <a:bodyPr/>
        <a:lstStyle/>
        <a:p>
          <a:endParaRPr lang="ru-RU"/>
        </a:p>
      </dgm:t>
    </dgm:pt>
    <dgm:pt modelId="{9FE2B7EF-51FB-4666-B413-8F5BDDB84CFD}" type="pres">
      <dgm:prSet presAssocID="{2DC5746B-5207-48F6-B21C-C4FEBA2EA5EC}" presName="connTx" presStyleLbl="parChTrans1D2" presStyleIdx="2" presStyleCnt="7"/>
      <dgm:spPr/>
      <dgm:t>
        <a:bodyPr/>
        <a:lstStyle/>
        <a:p>
          <a:endParaRPr lang="ru-RU"/>
        </a:p>
      </dgm:t>
    </dgm:pt>
    <dgm:pt modelId="{A0E59899-182A-4427-8BFC-323CC6DECC8C}" type="pres">
      <dgm:prSet presAssocID="{15DAC6E7-BBA1-4590-9ED9-A19E9779A97B}" presName="node" presStyleLbl="node1" presStyleIdx="2" presStyleCnt="7" custScaleX="171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9DCEE-7D2C-4053-A005-1FBF839045E0}" type="pres">
      <dgm:prSet presAssocID="{9B9811D2-70DC-4DCA-8E55-8D4DA91EB401}" presName="Name9" presStyleLbl="parChTrans1D2" presStyleIdx="3" presStyleCnt="7"/>
      <dgm:spPr/>
      <dgm:t>
        <a:bodyPr/>
        <a:lstStyle/>
        <a:p>
          <a:endParaRPr lang="ru-RU"/>
        </a:p>
      </dgm:t>
    </dgm:pt>
    <dgm:pt modelId="{638C6469-5005-4579-87F4-DF76416B2697}" type="pres">
      <dgm:prSet presAssocID="{9B9811D2-70DC-4DCA-8E55-8D4DA91EB401}" presName="connTx" presStyleLbl="parChTrans1D2" presStyleIdx="3" presStyleCnt="7"/>
      <dgm:spPr/>
      <dgm:t>
        <a:bodyPr/>
        <a:lstStyle/>
        <a:p>
          <a:endParaRPr lang="ru-RU"/>
        </a:p>
      </dgm:t>
    </dgm:pt>
    <dgm:pt modelId="{92BA62B0-44B1-4E15-B574-C42F277F85CA}" type="pres">
      <dgm:prSet presAssocID="{067157E1-5D5E-440E-B887-0C6CCFFCAD4B}" presName="node" presStyleLbl="node1" presStyleIdx="3" presStyleCnt="7" custAng="21294192" custScaleX="156261" custScaleY="95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C5D5D7-3CBB-4F09-A35D-4FC0E3CE21C2}" type="pres">
      <dgm:prSet presAssocID="{1F502569-8149-47E6-9B9E-F23A38840236}" presName="Name9" presStyleLbl="parChTrans1D2" presStyleIdx="4" presStyleCnt="7"/>
      <dgm:spPr/>
      <dgm:t>
        <a:bodyPr/>
        <a:lstStyle/>
        <a:p>
          <a:endParaRPr lang="ru-RU"/>
        </a:p>
      </dgm:t>
    </dgm:pt>
    <dgm:pt modelId="{59BB3E96-0F55-4A8F-8A98-EA75407CE5E2}" type="pres">
      <dgm:prSet presAssocID="{1F502569-8149-47E6-9B9E-F23A38840236}" presName="connTx" presStyleLbl="parChTrans1D2" presStyleIdx="4" presStyleCnt="7"/>
      <dgm:spPr/>
      <dgm:t>
        <a:bodyPr/>
        <a:lstStyle/>
        <a:p>
          <a:endParaRPr lang="ru-RU"/>
        </a:p>
      </dgm:t>
    </dgm:pt>
    <dgm:pt modelId="{2104D589-4622-41D5-A7AF-5DA258081D16}" type="pres">
      <dgm:prSet presAssocID="{01DC95A4-CE34-471C-817A-AE8F83F3B95E}" presName="node" presStyleLbl="node1" presStyleIdx="4" presStyleCnt="7" custAng="21093759" custScaleX="172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BCD61-CCDC-4FC0-A153-6D68C8AD49C6}" type="pres">
      <dgm:prSet presAssocID="{103CA485-C7FC-40F9-A6E5-E1A1BBADDA2C}" presName="Name9" presStyleLbl="parChTrans1D2" presStyleIdx="5" presStyleCnt="7"/>
      <dgm:spPr/>
      <dgm:t>
        <a:bodyPr/>
        <a:lstStyle/>
        <a:p>
          <a:endParaRPr lang="ru-RU"/>
        </a:p>
      </dgm:t>
    </dgm:pt>
    <dgm:pt modelId="{E7DB63B7-473E-4128-9688-BA6A4CBBBE10}" type="pres">
      <dgm:prSet presAssocID="{103CA485-C7FC-40F9-A6E5-E1A1BBADDA2C}" presName="connTx" presStyleLbl="parChTrans1D2" presStyleIdx="5" presStyleCnt="7"/>
      <dgm:spPr/>
      <dgm:t>
        <a:bodyPr/>
        <a:lstStyle/>
        <a:p>
          <a:endParaRPr lang="ru-RU"/>
        </a:p>
      </dgm:t>
    </dgm:pt>
    <dgm:pt modelId="{80AF3973-B280-4D22-87CC-7AB665A8CC5B}" type="pres">
      <dgm:prSet presAssocID="{6A6F03A2-BF16-49FE-B027-B1C247FA75AE}" presName="node" presStyleLbl="node1" presStyleIdx="5" presStyleCnt="7" custAng="758394" custScaleX="161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EB19D-6445-4DF3-A602-E63D1B5FCF3C}" type="pres">
      <dgm:prSet presAssocID="{8F74EE11-9F56-4364-BD94-1C1DAC938C6C}" presName="Name9" presStyleLbl="parChTrans1D2" presStyleIdx="6" presStyleCnt="7"/>
      <dgm:spPr/>
      <dgm:t>
        <a:bodyPr/>
        <a:lstStyle/>
        <a:p>
          <a:endParaRPr lang="ru-RU"/>
        </a:p>
      </dgm:t>
    </dgm:pt>
    <dgm:pt modelId="{C1D49C8E-827A-49A6-BECA-54FBCD1506F2}" type="pres">
      <dgm:prSet presAssocID="{8F74EE11-9F56-4364-BD94-1C1DAC938C6C}" presName="connTx" presStyleLbl="parChTrans1D2" presStyleIdx="6" presStyleCnt="7"/>
      <dgm:spPr/>
      <dgm:t>
        <a:bodyPr/>
        <a:lstStyle/>
        <a:p>
          <a:endParaRPr lang="ru-RU"/>
        </a:p>
      </dgm:t>
    </dgm:pt>
    <dgm:pt modelId="{ABC30D8F-FF13-48A0-8022-E2A71D2E34DE}" type="pres">
      <dgm:prSet presAssocID="{5220F700-0BA8-4205-BDD0-3297E27D1C29}" presName="node" presStyleLbl="node1" presStyleIdx="6" presStyleCnt="7" custScaleX="169801" custRadScaleRad="98908" custRadScaleInc="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5259BE-71FF-491B-BCA1-48FE928DE1D5}" type="presOf" srcId="{31AED3F2-1F1D-46D9-B968-F9BDE3B496A2}" destId="{AB127F24-64CE-40FE-9F66-3F3DB712056A}" srcOrd="1" destOrd="0" presId="urn:microsoft.com/office/officeart/2005/8/layout/radial1"/>
    <dgm:cxn modelId="{0A4EC9BF-70D5-4614-B2DB-C66BA03FC591}" srcId="{CA59DB05-7457-4638-8306-94CE6C7075A2}" destId="{067157E1-5D5E-440E-B887-0C6CCFFCAD4B}" srcOrd="3" destOrd="0" parTransId="{9B9811D2-70DC-4DCA-8E55-8D4DA91EB401}" sibTransId="{FF8DB88B-1287-49A6-BF27-BE80E60D24A3}"/>
    <dgm:cxn modelId="{BD008A84-3357-47A4-A87A-D3DB33267C80}" type="presOf" srcId="{1F502569-8149-47E6-9B9E-F23A38840236}" destId="{59BB3E96-0F55-4A8F-8A98-EA75407CE5E2}" srcOrd="1" destOrd="0" presId="urn:microsoft.com/office/officeart/2005/8/layout/radial1"/>
    <dgm:cxn modelId="{142D9102-B8E0-4AC8-83C0-153285F5FE61}" type="presOf" srcId="{01DC95A4-CE34-471C-817A-AE8F83F3B95E}" destId="{2104D589-4622-41D5-A7AF-5DA258081D16}" srcOrd="0" destOrd="0" presId="urn:microsoft.com/office/officeart/2005/8/layout/radial1"/>
    <dgm:cxn modelId="{D68703EA-96D2-493C-BF03-E742C34C2069}" type="presOf" srcId="{1F502569-8149-47E6-9B9E-F23A38840236}" destId="{5FC5D5D7-3CBB-4F09-A35D-4FC0E3CE21C2}" srcOrd="0" destOrd="0" presId="urn:microsoft.com/office/officeart/2005/8/layout/radial1"/>
    <dgm:cxn modelId="{853E20F2-5A04-4900-AD48-EC877007455E}" type="presOf" srcId="{326855DF-4E95-478B-83FA-E2D9A504A45E}" destId="{ECAEE7E5-D050-471D-9C4E-095E599174BE}" srcOrd="1" destOrd="0" presId="urn:microsoft.com/office/officeart/2005/8/layout/radial1"/>
    <dgm:cxn modelId="{C8335A87-14A2-4DEB-A136-B5385D3FBE02}" type="presOf" srcId="{5220F700-0BA8-4205-BDD0-3297E27D1C29}" destId="{ABC30D8F-FF13-48A0-8022-E2A71D2E34DE}" srcOrd="0" destOrd="0" presId="urn:microsoft.com/office/officeart/2005/8/layout/radial1"/>
    <dgm:cxn modelId="{1086DBEE-BED9-48A2-854F-4EF4157E4E00}" srcId="{CA59DB05-7457-4638-8306-94CE6C7075A2}" destId="{CB5F4BFE-FE80-4842-88B0-6D4BCB41BB8F}" srcOrd="0" destOrd="0" parTransId="{326855DF-4E95-478B-83FA-E2D9A504A45E}" sibTransId="{A895E185-E16B-4843-A43A-BC505722B636}"/>
    <dgm:cxn modelId="{F449D72D-881D-4056-94B9-EEA68E968F0C}" srcId="{CA59DB05-7457-4638-8306-94CE6C7075A2}" destId="{CDED1B1B-D3FE-46BF-8D3F-120143D0D66D}" srcOrd="1" destOrd="0" parTransId="{31AED3F2-1F1D-46D9-B968-F9BDE3B496A2}" sibTransId="{D6878D07-8E17-43B5-8A46-ACABF75725BD}"/>
    <dgm:cxn modelId="{73E76A04-8DD4-42AE-AA45-AD1BE20C2066}" srcId="{CA59DB05-7457-4638-8306-94CE6C7075A2}" destId="{5220F700-0BA8-4205-BDD0-3297E27D1C29}" srcOrd="6" destOrd="0" parTransId="{8F74EE11-9F56-4364-BD94-1C1DAC938C6C}" sibTransId="{27537363-E65D-456C-86F5-7D08ACDC0F4C}"/>
    <dgm:cxn modelId="{62BE81FF-FCBA-475E-8EFF-1B3F7E5AE4C5}" srcId="{CA59DB05-7457-4638-8306-94CE6C7075A2}" destId="{6A6F03A2-BF16-49FE-B027-B1C247FA75AE}" srcOrd="5" destOrd="0" parTransId="{103CA485-C7FC-40F9-A6E5-E1A1BBADDA2C}" sibTransId="{D074C9BC-710E-449C-93BF-7C749E6F2D0F}"/>
    <dgm:cxn modelId="{B51A0C60-FDBB-4C0D-BAD8-D045FD646A15}" srcId="{CA59DB05-7457-4638-8306-94CE6C7075A2}" destId="{01DC95A4-CE34-471C-817A-AE8F83F3B95E}" srcOrd="4" destOrd="0" parTransId="{1F502569-8149-47E6-9B9E-F23A38840236}" sibTransId="{1D57F9A4-8276-49CE-8F67-585D14E6DB04}"/>
    <dgm:cxn modelId="{A3147C7E-7F29-49AE-93B7-D152216383CC}" type="presOf" srcId="{15DAC6E7-BBA1-4590-9ED9-A19E9779A97B}" destId="{A0E59899-182A-4427-8BFC-323CC6DECC8C}" srcOrd="0" destOrd="0" presId="urn:microsoft.com/office/officeart/2005/8/layout/radial1"/>
    <dgm:cxn modelId="{B8D627FC-728E-4ED2-BFBD-C2E36CD7FC24}" srcId="{537B8E83-5D04-41A2-96CB-67C65BFD6B61}" destId="{CA59DB05-7457-4638-8306-94CE6C7075A2}" srcOrd="0" destOrd="0" parTransId="{E9A8DDAE-2602-4C69-B654-E0B4569ADF84}" sibTransId="{89E1A62A-1DBE-43F7-8895-F749444F2C5C}"/>
    <dgm:cxn modelId="{91A1B438-AB8C-4753-90C8-9D22434C10C6}" type="presOf" srcId="{103CA485-C7FC-40F9-A6E5-E1A1BBADDA2C}" destId="{37FBCD61-CCDC-4FC0-A153-6D68C8AD49C6}" srcOrd="0" destOrd="0" presId="urn:microsoft.com/office/officeart/2005/8/layout/radial1"/>
    <dgm:cxn modelId="{4FD6D3FD-387F-4083-8267-2D1DDC27FC40}" type="presOf" srcId="{326855DF-4E95-478B-83FA-E2D9A504A45E}" destId="{52027342-5938-4914-ACCF-73CDFC69EF9A}" srcOrd="0" destOrd="0" presId="urn:microsoft.com/office/officeart/2005/8/layout/radial1"/>
    <dgm:cxn modelId="{635ED9B0-90A7-477F-AA53-08631C066511}" type="presOf" srcId="{537B8E83-5D04-41A2-96CB-67C65BFD6B61}" destId="{CD369C9F-B971-4D14-B229-7A5105D40020}" srcOrd="0" destOrd="0" presId="urn:microsoft.com/office/officeart/2005/8/layout/radial1"/>
    <dgm:cxn modelId="{708B3356-0B0D-4E4E-8B85-E718F15BD146}" type="presOf" srcId="{CA59DB05-7457-4638-8306-94CE6C7075A2}" destId="{8AB07CD4-206D-4772-BB67-194B1BF69AC4}" srcOrd="0" destOrd="0" presId="urn:microsoft.com/office/officeart/2005/8/layout/radial1"/>
    <dgm:cxn modelId="{7C390D0E-4322-4FEE-8698-1F3D4752DA2D}" type="presOf" srcId="{8F74EE11-9F56-4364-BD94-1C1DAC938C6C}" destId="{C1D49C8E-827A-49A6-BECA-54FBCD1506F2}" srcOrd="1" destOrd="0" presId="urn:microsoft.com/office/officeart/2005/8/layout/radial1"/>
    <dgm:cxn modelId="{27CAC24E-208B-454C-9121-9676C4FC23C4}" type="presOf" srcId="{6A6F03A2-BF16-49FE-B027-B1C247FA75AE}" destId="{80AF3973-B280-4D22-87CC-7AB665A8CC5B}" srcOrd="0" destOrd="0" presId="urn:microsoft.com/office/officeart/2005/8/layout/radial1"/>
    <dgm:cxn modelId="{A0A27CCC-277F-4C13-936F-C0F8563CC632}" type="presOf" srcId="{2DC5746B-5207-48F6-B21C-C4FEBA2EA5EC}" destId="{9FE2B7EF-51FB-4666-B413-8F5BDDB84CFD}" srcOrd="1" destOrd="0" presId="urn:microsoft.com/office/officeart/2005/8/layout/radial1"/>
    <dgm:cxn modelId="{16270A6F-7E4A-4842-8D67-2E494683164F}" type="presOf" srcId="{103CA485-C7FC-40F9-A6E5-E1A1BBADDA2C}" destId="{E7DB63B7-473E-4128-9688-BA6A4CBBBE10}" srcOrd="1" destOrd="0" presId="urn:microsoft.com/office/officeart/2005/8/layout/radial1"/>
    <dgm:cxn modelId="{418DB1C0-4CDA-4024-BAC5-D45A1CF0CA66}" type="presOf" srcId="{9B9811D2-70DC-4DCA-8E55-8D4DA91EB401}" destId="{638C6469-5005-4579-87F4-DF76416B2697}" srcOrd="1" destOrd="0" presId="urn:microsoft.com/office/officeart/2005/8/layout/radial1"/>
    <dgm:cxn modelId="{DDF0A85D-356B-4BB7-A933-D6942BCE7AF9}" type="presOf" srcId="{CB5F4BFE-FE80-4842-88B0-6D4BCB41BB8F}" destId="{AA4D9FBF-452B-4FDB-95B6-E7B9C5C8D899}" srcOrd="0" destOrd="0" presId="urn:microsoft.com/office/officeart/2005/8/layout/radial1"/>
    <dgm:cxn modelId="{42ED7D95-2992-4EFD-B5B2-2CA5AA8EA91E}" type="presOf" srcId="{31AED3F2-1F1D-46D9-B968-F9BDE3B496A2}" destId="{BE43862B-53B6-4EA3-8A32-3FB4D33E3316}" srcOrd="0" destOrd="0" presId="urn:microsoft.com/office/officeart/2005/8/layout/radial1"/>
    <dgm:cxn modelId="{F1D8BF65-4CB0-40B4-A9F5-55E14105FE46}" type="presOf" srcId="{8F74EE11-9F56-4364-BD94-1C1DAC938C6C}" destId="{477EB19D-6445-4DF3-A602-E63D1B5FCF3C}" srcOrd="0" destOrd="0" presId="urn:microsoft.com/office/officeart/2005/8/layout/radial1"/>
    <dgm:cxn modelId="{711BE06F-ACF7-4788-8F09-E16041492C4D}" type="presOf" srcId="{067157E1-5D5E-440E-B887-0C6CCFFCAD4B}" destId="{92BA62B0-44B1-4E15-B574-C42F277F85CA}" srcOrd="0" destOrd="0" presId="urn:microsoft.com/office/officeart/2005/8/layout/radial1"/>
    <dgm:cxn modelId="{404C1D32-3DC6-43DA-A772-2837E88D644A}" type="presOf" srcId="{2DC5746B-5207-48F6-B21C-C4FEBA2EA5EC}" destId="{E1AC9196-D4F5-4578-B780-BC9A1EFB28F0}" srcOrd="0" destOrd="0" presId="urn:microsoft.com/office/officeart/2005/8/layout/radial1"/>
    <dgm:cxn modelId="{BFD40BD3-A129-4B3D-A5BD-5A6E02BE58C0}" srcId="{CA59DB05-7457-4638-8306-94CE6C7075A2}" destId="{15DAC6E7-BBA1-4590-9ED9-A19E9779A97B}" srcOrd="2" destOrd="0" parTransId="{2DC5746B-5207-48F6-B21C-C4FEBA2EA5EC}" sibTransId="{A64AFE7C-F1B0-48B6-9711-80393AA2C939}"/>
    <dgm:cxn modelId="{2E5273DB-C0D5-4199-A8C7-2D19ACC130A5}" type="presOf" srcId="{CDED1B1B-D3FE-46BF-8D3F-120143D0D66D}" destId="{031CB76E-F576-469A-AA34-F536B446D250}" srcOrd="0" destOrd="0" presId="urn:microsoft.com/office/officeart/2005/8/layout/radial1"/>
    <dgm:cxn modelId="{3C1D37B8-E9DB-4546-B08D-D69D114B32BB}" type="presOf" srcId="{9B9811D2-70DC-4DCA-8E55-8D4DA91EB401}" destId="{0B49DCEE-7D2C-4053-A005-1FBF839045E0}" srcOrd="0" destOrd="0" presId="urn:microsoft.com/office/officeart/2005/8/layout/radial1"/>
    <dgm:cxn modelId="{6626B523-C610-4A79-9F41-B9C00C4AAF07}" type="presParOf" srcId="{CD369C9F-B971-4D14-B229-7A5105D40020}" destId="{8AB07CD4-206D-4772-BB67-194B1BF69AC4}" srcOrd="0" destOrd="0" presId="urn:microsoft.com/office/officeart/2005/8/layout/radial1"/>
    <dgm:cxn modelId="{165E5E7E-E052-4140-8D70-9981E22EFECC}" type="presParOf" srcId="{CD369C9F-B971-4D14-B229-7A5105D40020}" destId="{52027342-5938-4914-ACCF-73CDFC69EF9A}" srcOrd="1" destOrd="0" presId="urn:microsoft.com/office/officeart/2005/8/layout/radial1"/>
    <dgm:cxn modelId="{92ACBBC4-7F3F-4180-9092-BBABF7FD2981}" type="presParOf" srcId="{52027342-5938-4914-ACCF-73CDFC69EF9A}" destId="{ECAEE7E5-D050-471D-9C4E-095E599174BE}" srcOrd="0" destOrd="0" presId="urn:microsoft.com/office/officeart/2005/8/layout/radial1"/>
    <dgm:cxn modelId="{9866A144-A220-4508-832A-5084CC8577AE}" type="presParOf" srcId="{CD369C9F-B971-4D14-B229-7A5105D40020}" destId="{AA4D9FBF-452B-4FDB-95B6-E7B9C5C8D899}" srcOrd="2" destOrd="0" presId="urn:microsoft.com/office/officeart/2005/8/layout/radial1"/>
    <dgm:cxn modelId="{75240F5B-459A-46FF-9A2A-B951B3B28375}" type="presParOf" srcId="{CD369C9F-B971-4D14-B229-7A5105D40020}" destId="{BE43862B-53B6-4EA3-8A32-3FB4D33E3316}" srcOrd="3" destOrd="0" presId="urn:microsoft.com/office/officeart/2005/8/layout/radial1"/>
    <dgm:cxn modelId="{B4E8A8EA-95A2-42D7-9AB8-0265366D3F88}" type="presParOf" srcId="{BE43862B-53B6-4EA3-8A32-3FB4D33E3316}" destId="{AB127F24-64CE-40FE-9F66-3F3DB712056A}" srcOrd="0" destOrd="0" presId="urn:microsoft.com/office/officeart/2005/8/layout/radial1"/>
    <dgm:cxn modelId="{9163F1EF-CCF5-483F-89B5-46D69C0BFDE8}" type="presParOf" srcId="{CD369C9F-B971-4D14-B229-7A5105D40020}" destId="{031CB76E-F576-469A-AA34-F536B446D250}" srcOrd="4" destOrd="0" presId="urn:microsoft.com/office/officeart/2005/8/layout/radial1"/>
    <dgm:cxn modelId="{73B112FE-3A80-48F9-B87D-7F34E43610B3}" type="presParOf" srcId="{CD369C9F-B971-4D14-B229-7A5105D40020}" destId="{E1AC9196-D4F5-4578-B780-BC9A1EFB28F0}" srcOrd="5" destOrd="0" presId="urn:microsoft.com/office/officeart/2005/8/layout/radial1"/>
    <dgm:cxn modelId="{9BAAC544-9FF1-4C71-82F0-D511CE3705F5}" type="presParOf" srcId="{E1AC9196-D4F5-4578-B780-BC9A1EFB28F0}" destId="{9FE2B7EF-51FB-4666-B413-8F5BDDB84CFD}" srcOrd="0" destOrd="0" presId="urn:microsoft.com/office/officeart/2005/8/layout/radial1"/>
    <dgm:cxn modelId="{1E0FB1ED-6707-478B-85E8-85E843BE98DC}" type="presParOf" srcId="{CD369C9F-B971-4D14-B229-7A5105D40020}" destId="{A0E59899-182A-4427-8BFC-323CC6DECC8C}" srcOrd="6" destOrd="0" presId="urn:microsoft.com/office/officeart/2005/8/layout/radial1"/>
    <dgm:cxn modelId="{55DE0747-8167-4235-B750-FE6B57A0FAC1}" type="presParOf" srcId="{CD369C9F-B971-4D14-B229-7A5105D40020}" destId="{0B49DCEE-7D2C-4053-A005-1FBF839045E0}" srcOrd="7" destOrd="0" presId="urn:microsoft.com/office/officeart/2005/8/layout/radial1"/>
    <dgm:cxn modelId="{A2D29948-CAA8-4925-8B46-9F755DBA2EF9}" type="presParOf" srcId="{0B49DCEE-7D2C-4053-A005-1FBF839045E0}" destId="{638C6469-5005-4579-87F4-DF76416B2697}" srcOrd="0" destOrd="0" presId="urn:microsoft.com/office/officeart/2005/8/layout/radial1"/>
    <dgm:cxn modelId="{951733AF-AEEC-40FF-AA51-71A69D00A44F}" type="presParOf" srcId="{CD369C9F-B971-4D14-B229-7A5105D40020}" destId="{92BA62B0-44B1-4E15-B574-C42F277F85CA}" srcOrd="8" destOrd="0" presId="urn:microsoft.com/office/officeart/2005/8/layout/radial1"/>
    <dgm:cxn modelId="{76E087D7-437B-4064-B6CF-F3FFED784266}" type="presParOf" srcId="{CD369C9F-B971-4D14-B229-7A5105D40020}" destId="{5FC5D5D7-3CBB-4F09-A35D-4FC0E3CE21C2}" srcOrd="9" destOrd="0" presId="urn:microsoft.com/office/officeart/2005/8/layout/radial1"/>
    <dgm:cxn modelId="{39D164DC-446B-4E74-BBA2-03BF31BB6E30}" type="presParOf" srcId="{5FC5D5D7-3CBB-4F09-A35D-4FC0E3CE21C2}" destId="{59BB3E96-0F55-4A8F-8A98-EA75407CE5E2}" srcOrd="0" destOrd="0" presId="urn:microsoft.com/office/officeart/2005/8/layout/radial1"/>
    <dgm:cxn modelId="{F8A32104-4103-4FEC-BFFB-3179FD391AD0}" type="presParOf" srcId="{CD369C9F-B971-4D14-B229-7A5105D40020}" destId="{2104D589-4622-41D5-A7AF-5DA258081D16}" srcOrd="10" destOrd="0" presId="urn:microsoft.com/office/officeart/2005/8/layout/radial1"/>
    <dgm:cxn modelId="{7E1EBF63-4561-4164-B1D4-55B879DBF6BE}" type="presParOf" srcId="{CD369C9F-B971-4D14-B229-7A5105D40020}" destId="{37FBCD61-CCDC-4FC0-A153-6D68C8AD49C6}" srcOrd="11" destOrd="0" presId="urn:microsoft.com/office/officeart/2005/8/layout/radial1"/>
    <dgm:cxn modelId="{E13CB0A8-4D33-43A0-8557-5DC1AC28AB3E}" type="presParOf" srcId="{37FBCD61-CCDC-4FC0-A153-6D68C8AD49C6}" destId="{E7DB63B7-473E-4128-9688-BA6A4CBBBE10}" srcOrd="0" destOrd="0" presId="urn:microsoft.com/office/officeart/2005/8/layout/radial1"/>
    <dgm:cxn modelId="{5590D9EE-8B25-4520-B037-3FD847FDABB2}" type="presParOf" srcId="{CD369C9F-B971-4D14-B229-7A5105D40020}" destId="{80AF3973-B280-4D22-87CC-7AB665A8CC5B}" srcOrd="12" destOrd="0" presId="urn:microsoft.com/office/officeart/2005/8/layout/radial1"/>
    <dgm:cxn modelId="{B1B0AEC9-C247-4B0F-A425-05CEB8848280}" type="presParOf" srcId="{CD369C9F-B971-4D14-B229-7A5105D40020}" destId="{477EB19D-6445-4DF3-A602-E63D1B5FCF3C}" srcOrd="13" destOrd="0" presId="urn:microsoft.com/office/officeart/2005/8/layout/radial1"/>
    <dgm:cxn modelId="{F546374E-FF6F-4DC8-9F33-60D48B0C5DF5}" type="presParOf" srcId="{477EB19D-6445-4DF3-A602-E63D1B5FCF3C}" destId="{C1D49C8E-827A-49A6-BECA-54FBCD1506F2}" srcOrd="0" destOrd="0" presId="urn:microsoft.com/office/officeart/2005/8/layout/radial1"/>
    <dgm:cxn modelId="{0F6CC0AF-2638-4E04-BB5D-BA946D2DF7BC}" type="presParOf" srcId="{CD369C9F-B971-4D14-B229-7A5105D40020}" destId="{ABC30D8F-FF13-48A0-8022-E2A71D2E34DE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B07CD4-206D-4772-BB67-194B1BF69AC4}">
      <dsp:nvSpPr>
        <dsp:cNvPr id="0" name=""/>
        <dsp:cNvSpPr/>
      </dsp:nvSpPr>
      <dsp:spPr>
        <a:xfrm>
          <a:off x="3350380" y="2201615"/>
          <a:ext cx="1451255" cy="14512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Я -класс</a:t>
          </a:r>
          <a:endParaRPr lang="ru-RU" sz="2900" kern="1200" dirty="0"/>
        </a:p>
      </dsp:txBody>
      <dsp:txXfrm>
        <a:off x="3350380" y="2201615"/>
        <a:ext cx="1451255" cy="1451255"/>
      </dsp:txXfrm>
    </dsp:sp>
    <dsp:sp modelId="{52027342-5938-4914-ACCF-73CDFC69EF9A}">
      <dsp:nvSpPr>
        <dsp:cNvPr id="0" name=""/>
        <dsp:cNvSpPr/>
      </dsp:nvSpPr>
      <dsp:spPr>
        <a:xfrm rot="16221955">
          <a:off x="3717901" y="1820694"/>
          <a:ext cx="730145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730145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21955">
        <a:off x="4064719" y="1818311"/>
        <a:ext cx="36507" cy="36507"/>
      </dsp:txXfrm>
    </dsp:sp>
    <dsp:sp modelId="{AA4D9FBF-452B-4FDB-95B6-E7B9C5C8D899}">
      <dsp:nvSpPr>
        <dsp:cNvPr id="0" name=""/>
        <dsp:cNvSpPr/>
      </dsp:nvSpPr>
      <dsp:spPr>
        <a:xfrm>
          <a:off x="2845835" y="20249"/>
          <a:ext cx="2488206" cy="145125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accent1">
                  <a:lumMod val="50000"/>
                </a:schemeClr>
              </a:solidFill>
            </a:rPr>
            <a:t>Я-Тимуровец</a:t>
          </a:r>
          <a:endParaRPr lang="ru-RU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845835" y="20249"/>
        <a:ext cx="2488206" cy="1451255"/>
      </dsp:txXfrm>
    </dsp:sp>
    <dsp:sp modelId="{BE43862B-53B6-4EA3-8A32-3FB4D33E3316}">
      <dsp:nvSpPr>
        <dsp:cNvPr id="0" name=""/>
        <dsp:cNvSpPr/>
      </dsp:nvSpPr>
      <dsp:spPr>
        <a:xfrm rot="19331537">
          <a:off x="4597144" y="2314232"/>
          <a:ext cx="496956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496956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331537">
        <a:off x="4833198" y="2317679"/>
        <a:ext cx="24847" cy="24847"/>
      </dsp:txXfrm>
    </dsp:sp>
    <dsp:sp modelId="{031CB76E-F576-469A-AA34-F536B446D250}">
      <dsp:nvSpPr>
        <dsp:cNvPr id="0" name=""/>
        <dsp:cNvSpPr/>
      </dsp:nvSpPr>
      <dsp:spPr>
        <a:xfrm>
          <a:off x="4565638" y="876598"/>
          <a:ext cx="2436193" cy="1451255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bg2"/>
              </a:solidFill>
            </a:rPr>
            <a:t>Я-Ученик</a:t>
          </a:r>
          <a:endParaRPr lang="ru-RU" sz="2800" b="1" kern="1200" dirty="0">
            <a:solidFill>
              <a:schemeClr val="bg2"/>
            </a:solidFill>
          </a:endParaRPr>
        </a:p>
      </dsp:txBody>
      <dsp:txXfrm>
        <a:off x="4565638" y="876598"/>
        <a:ext cx="2436193" cy="1451255"/>
      </dsp:txXfrm>
    </dsp:sp>
    <dsp:sp modelId="{E1AC9196-D4F5-4578-B780-BC9A1EFB28F0}">
      <dsp:nvSpPr>
        <dsp:cNvPr id="0" name=""/>
        <dsp:cNvSpPr/>
      </dsp:nvSpPr>
      <dsp:spPr>
        <a:xfrm rot="771429">
          <a:off x="4780159" y="3101977"/>
          <a:ext cx="261891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261891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771429">
        <a:off x="4904557" y="3111301"/>
        <a:ext cx="13094" cy="13094"/>
      </dsp:txXfrm>
    </dsp:sp>
    <dsp:sp modelId="{A0E59899-182A-4427-8BFC-323CC6DECC8C}">
      <dsp:nvSpPr>
        <dsp:cNvPr id="0" name=""/>
        <dsp:cNvSpPr/>
      </dsp:nvSpPr>
      <dsp:spPr>
        <a:xfrm>
          <a:off x="4952727" y="2686259"/>
          <a:ext cx="2493286" cy="1451255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Я - семья</a:t>
          </a:r>
          <a:endParaRPr lang="ru-RU" sz="3100" kern="1200" dirty="0"/>
        </a:p>
      </dsp:txBody>
      <dsp:txXfrm>
        <a:off x="4952727" y="2686259"/>
        <a:ext cx="2493286" cy="1451255"/>
      </dsp:txXfrm>
    </dsp:sp>
    <dsp:sp modelId="{0B49DCEE-7D2C-4053-A005-1FBF839045E0}">
      <dsp:nvSpPr>
        <dsp:cNvPr id="0" name=""/>
        <dsp:cNvSpPr/>
      </dsp:nvSpPr>
      <dsp:spPr>
        <a:xfrm rot="3857143">
          <a:off x="4188641" y="3886946"/>
          <a:ext cx="714356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714356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857143">
        <a:off x="4527960" y="3884958"/>
        <a:ext cx="35717" cy="35717"/>
      </dsp:txXfrm>
    </dsp:sp>
    <dsp:sp modelId="{92BA62B0-44B1-4E15-B574-C42F277F85CA}">
      <dsp:nvSpPr>
        <dsp:cNvPr id="0" name=""/>
        <dsp:cNvSpPr/>
      </dsp:nvSpPr>
      <dsp:spPr>
        <a:xfrm rot="21294192">
          <a:off x="3887120" y="4196413"/>
          <a:ext cx="2267746" cy="1386224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smtClean="0">
              <a:solidFill>
                <a:srgbClr val="7030A0"/>
              </a:solidFill>
            </a:rPr>
            <a:t>Я - Лидер</a:t>
          </a:r>
          <a:endParaRPr lang="ru-RU" sz="3100" kern="1200" dirty="0">
            <a:solidFill>
              <a:srgbClr val="7030A0"/>
            </a:solidFill>
          </a:endParaRPr>
        </a:p>
      </dsp:txBody>
      <dsp:txXfrm rot="21294192">
        <a:off x="3887120" y="4196413"/>
        <a:ext cx="2267746" cy="1386224"/>
      </dsp:txXfrm>
    </dsp:sp>
    <dsp:sp modelId="{5FC5D5D7-3CBB-4F09-A35D-4FC0E3CE21C2}">
      <dsp:nvSpPr>
        <dsp:cNvPr id="0" name=""/>
        <dsp:cNvSpPr/>
      </dsp:nvSpPr>
      <dsp:spPr>
        <a:xfrm rot="6942857">
          <a:off x="3276112" y="3869921"/>
          <a:ext cx="676563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676563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6942857">
        <a:off x="3597480" y="3868878"/>
        <a:ext cx="33828" cy="33828"/>
      </dsp:txXfrm>
    </dsp:sp>
    <dsp:sp modelId="{2104D589-4622-41D5-A7AF-5DA258081D16}">
      <dsp:nvSpPr>
        <dsp:cNvPr id="0" name=""/>
        <dsp:cNvSpPr/>
      </dsp:nvSpPr>
      <dsp:spPr>
        <a:xfrm rot="21093759">
          <a:off x="1878117" y="4163898"/>
          <a:ext cx="2505810" cy="1451255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rgbClr val="C00000"/>
              </a:solidFill>
            </a:rPr>
            <a:t>Я - Исследователь</a:t>
          </a:r>
          <a:endParaRPr lang="ru-RU" sz="1600" b="1" kern="1200" dirty="0">
            <a:solidFill>
              <a:srgbClr val="C00000"/>
            </a:solidFill>
          </a:endParaRPr>
        </a:p>
      </dsp:txBody>
      <dsp:txXfrm rot="21093759">
        <a:off x="1878117" y="4163898"/>
        <a:ext cx="2505810" cy="1451255"/>
      </dsp:txXfrm>
    </dsp:sp>
    <dsp:sp modelId="{37FBCD61-CCDC-4FC0-A153-6D68C8AD49C6}">
      <dsp:nvSpPr>
        <dsp:cNvPr id="0" name=""/>
        <dsp:cNvSpPr/>
      </dsp:nvSpPr>
      <dsp:spPr>
        <a:xfrm rot="10028571">
          <a:off x="3045773" y="3109210"/>
          <a:ext cx="326897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326897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028571">
        <a:off x="3201049" y="3116909"/>
        <a:ext cx="16344" cy="16344"/>
      </dsp:txXfrm>
    </dsp:sp>
    <dsp:sp modelId="{80AF3973-B280-4D22-87CC-7AB665A8CC5B}">
      <dsp:nvSpPr>
        <dsp:cNvPr id="0" name=""/>
        <dsp:cNvSpPr/>
      </dsp:nvSpPr>
      <dsp:spPr>
        <a:xfrm rot="758394">
          <a:off x="783585" y="2686259"/>
          <a:ext cx="2338117" cy="1451255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solidFill>
                <a:schemeClr val="tx1"/>
              </a:solidFill>
            </a:rPr>
            <a:t>Я - Гражданин</a:t>
          </a:r>
          <a:endParaRPr lang="ru-RU" sz="2000" b="1" kern="1200" dirty="0">
            <a:solidFill>
              <a:schemeClr val="tx1"/>
            </a:solidFill>
          </a:endParaRPr>
        </a:p>
      </dsp:txBody>
      <dsp:txXfrm rot="758394">
        <a:off x="783585" y="2686259"/>
        <a:ext cx="2338117" cy="1451255"/>
      </dsp:txXfrm>
    </dsp:sp>
    <dsp:sp modelId="{477EB19D-6445-4DF3-A602-E63D1B5FCF3C}">
      <dsp:nvSpPr>
        <dsp:cNvPr id="0" name=""/>
        <dsp:cNvSpPr/>
      </dsp:nvSpPr>
      <dsp:spPr>
        <a:xfrm rot="13126690">
          <a:off x="3070642" y="2302163"/>
          <a:ext cx="494143" cy="31742"/>
        </a:xfrm>
        <a:custGeom>
          <a:avLst/>
          <a:gdLst/>
          <a:ahLst/>
          <a:cxnLst/>
          <a:rect l="0" t="0" r="0" b="0"/>
          <a:pathLst>
            <a:path>
              <a:moveTo>
                <a:pt x="0" y="15871"/>
              </a:moveTo>
              <a:lnTo>
                <a:pt x="494143" y="158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3126690">
        <a:off x="3305360" y="2305681"/>
        <a:ext cx="24707" cy="24707"/>
      </dsp:txXfrm>
    </dsp:sp>
    <dsp:sp modelId="{ABC30D8F-FF13-48A0-8022-E2A71D2E34DE}">
      <dsp:nvSpPr>
        <dsp:cNvPr id="0" name=""/>
        <dsp:cNvSpPr/>
      </dsp:nvSpPr>
      <dsp:spPr>
        <a:xfrm>
          <a:off x="1164531" y="852434"/>
          <a:ext cx="2464246" cy="1451255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solidFill>
                <a:srgbClr val="FF0000"/>
              </a:solidFill>
            </a:rPr>
            <a:t>Я-Творец</a:t>
          </a:r>
          <a:endParaRPr lang="ru-RU" sz="2800" b="1" kern="1200" dirty="0">
            <a:solidFill>
              <a:srgbClr val="FF0000"/>
            </a:solidFill>
          </a:endParaRPr>
        </a:p>
      </dsp:txBody>
      <dsp:txXfrm>
        <a:off x="1164531" y="852434"/>
        <a:ext cx="2464246" cy="145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583FA-9D10-46D9-A869-B7DC52DCCB94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0E14A-D409-448F-B18C-F7C6E04BF0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491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лия Назиловна\Desktop\классный\фото 6в\IMG_07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371600"/>
          </a:xfrm>
        </p:spPr>
        <p:txBody>
          <a:bodyPr>
            <a:prstTxWarp prst="textPlain">
              <a:avLst/>
            </a:prstTxWarp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Тимуровский отряд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«Созвездие»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6 </a:t>
            </a:r>
            <a:r>
              <a:rPr lang="ru-RU" b="1" dirty="0" smtClean="0">
                <a:solidFill>
                  <a:srgbClr val="FFFF00"/>
                </a:solidFill>
              </a:rPr>
              <a:t>в </a:t>
            </a:r>
            <a:r>
              <a:rPr lang="ru-RU" b="1" dirty="0" smtClean="0">
                <a:solidFill>
                  <a:srgbClr val="FFFF00"/>
                </a:solidFill>
              </a:rPr>
              <a:t>класс</a:t>
            </a:r>
            <a:endParaRPr lang="ru-RU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МАОУ «СОШ№21»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</a:rPr>
              <a:t> Набережные Челны</a:t>
            </a:r>
          </a:p>
          <a:p>
            <a:pPr algn="ctr">
              <a:buNone/>
            </a:pP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Tm="1089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www.arinasorokina.ru/dnevnik-fotografa/wp-content/uploads/2011/10/ramka-photoshop-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C:\Users\Талия Назиловна\Desktop\документы класс\5В\Новая папка (2)\P1050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600200"/>
            <a:ext cx="264160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80000" cy="29520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lvl="0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Я - Ученик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Талия Назиловна\Desktop\классный\фото класс\2013-12-05 12.40.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447800"/>
            <a:ext cx="30480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Талия Назиловна\Desktop\документы класс\5В\Новая папка (2)\IMG_42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3124200"/>
            <a:ext cx="38608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Талия Назиловна\Desktop\документы класс\5В\Новая папка (2)\IMG_42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733800"/>
            <a:ext cx="3276600" cy="2457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E:\класс\2013-12-12 10.47.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2133600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4063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webucoz.ru/uploads/posts/2011-07/1309885217_fiolet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Я - Лидер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Picture 5" descr="C:\Users\Талия Назиловна\Desktop\классный\IMG_49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962400"/>
            <a:ext cx="1905000" cy="254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C:\Users\Талия Назиловна\Desktop\классный\2013-03-07 17.52.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705600" y="1676400"/>
            <a:ext cx="24384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https://pp.vk.me/c10456/u139120079/137761615/x_3156b7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67200"/>
            <a:ext cx="2743200" cy="22495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8" name="Picture 2" descr="C:\Users\Талия Назиловна\Desktop\классный\2012-09-15 09.48.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371600"/>
            <a:ext cx="1752600" cy="233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Талия Назиловна\Desktop\классный\фото 6в\IMG_70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4648200"/>
            <a:ext cx="262890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11" descr="nef3Q69vw4w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4572000" y="1676400"/>
            <a:ext cx="2370137" cy="2652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Талия Назиловна\Desktop\классный\DSC005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81200" y="1524000"/>
            <a:ext cx="28448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8265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015.radikal.ru/0907/dd/bb073ae873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092000" cy="29160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lvl="0"/>
            <a:r>
              <a:rPr lang="ru-RU" dirty="0" smtClean="0">
                <a:solidFill>
                  <a:srgbClr val="00B0F0"/>
                </a:solidFill>
              </a:rPr>
              <a:t>Я - Творец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Талия Назиловна\Desktop\классный\фото класс\2013-12-06 15.06.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143000"/>
            <a:ext cx="2363788" cy="17728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C:\Users\Талия Назиловна\Desktop\классный\фото класс\2013-12-06 16.44.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438400"/>
            <a:ext cx="2717800" cy="2038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Талия Назиловна\Desktop\классный\фото класс\2013-12-06 15.07.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4191000"/>
            <a:ext cx="1733550" cy="2311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91200" y="609600"/>
            <a:ext cx="2895600" cy="3733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" name="Рисунок 7" descr="C:\Users\Талия Назиловна\Desktop\папка слайд\2012-10-04 13.49.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676400"/>
            <a:ext cx="2895600" cy="4236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Талия Назиловна\Desktop\документы класс\фото\P10503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1524000"/>
            <a:ext cx="2711684" cy="3900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Tm="14281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llgrafica.ru/uploads/posts/2010-03/1269773603_2btfuxlz973gnvq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08000" cy="29160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lvl="0"/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Я - Исследователь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Талия Назиловна\Desktop\классный\фото класс\2013-10-11 08.10.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9212" y="1447800"/>
            <a:ext cx="2744788" cy="2058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1524000"/>
            <a:ext cx="2667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572000"/>
            <a:ext cx="254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14298" y="1562102"/>
            <a:ext cx="2971800" cy="243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Талия Назиловна\Desktop\классный\фото класс\2013-10-11 08.23.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6800" y="2819400"/>
            <a:ext cx="2209800" cy="1657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E:\класс\2013-12-13 08.19.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95600" y="4038600"/>
            <a:ext cx="2844800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48400" y="44958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8391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ramochky.narod.ru/mal/Ramochky.narod.ru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</p:spPr>
      </p:pic>
      <p:pic>
        <p:nvPicPr>
          <p:cNvPr id="8195" name="Picture 3" descr="C:\Users\Талия Назиловна\Desktop\классный\фото класс\2013-11-05 11.10.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953000"/>
            <a:ext cx="228600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396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lvl="0"/>
            <a:r>
              <a:rPr lang="ru-RU" dirty="0" smtClean="0">
                <a:solidFill>
                  <a:srgbClr val="7030A0"/>
                </a:solidFill>
              </a:rPr>
              <a:t>Я - Гражданин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47800"/>
            <a:ext cx="4419600" cy="25908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b="1" dirty="0"/>
          </a:p>
        </p:txBody>
      </p:sp>
      <p:pic>
        <p:nvPicPr>
          <p:cNvPr id="8194" name="Picture 2" descr="C:\Users\Талия Назиловна\Desktop\классный\фото класс\2013-11-05 11.10.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0937399">
            <a:off x="479866" y="1865578"/>
            <a:ext cx="2667000" cy="249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6" name="Picture 4" descr="C:\Users\Талия Назиловна\Desktop\классный\фото класс\P10508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61172">
            <a:off x="5750948" y="1886369"/>
            <a:ext cx="2819400" cy="2695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Талия Назиловна\Desktop\классный\фото класс\2013-11-07 16.21.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876297" y="4610101"/>
            <a:ext cx="1524001" cy="2209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Талия Назиловна\Desktop\классный\фото класс\2013-11-07 14.20.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4428" y="4953000"/>
            <a:ext cx="2206171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E:\класс\2013-12-16 16.31.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918961">
            <a:off x="2944854" y="2115640"/>
            <a:ext cx="3149600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6297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lfpix.ru/files/elfpix/imagecache/w/image/1/2009/04/29/12101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Никто не забыт, ничто не забыто…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Picture 5" descr="C:\Users\Талия Назиловна\Desktop\проект\Новая папка (3)\2013-03-28 13.37.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1" y="3505200"/>
            <a:ext cx="1905000" cy="25018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C:\Users\Талия Назиловна\Desktop\проект\Новая папка (3)\2013-03-28 13.45.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581400"/>
            <a:ext cx="1752600" cy="2438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E:\проект2\Новая папка\2013-02-18 09.39.2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029200" y="838200"/>
            <a:ext cx="2362200" cy="18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2" descr="C:\Users\Талия Назиловна\Desktop\музей21\IMG_19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914400"/>
            <a:ext cx="2438400" cy="1752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Талия Назиловна\Desktop\классный\IMG_42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3657600"/>
            <a:ext cx="1752600" cy="233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69252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Tm="14125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xelbrush.ru/uploads/posts/2009-06/1243888731_cl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алия Назиловна\Desktop\классный\фото 6в\IMG_91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76" y="2667000"/>
            <a:ext cx="4312024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Талия Назиловна\Desktop\классный\фото 6в\IMG_47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505200"/>
            <a:ext cx="4038600" cy="2692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Талия Назиловна\Desktop\классный\фото 6в\IMG_4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371600"/>
            <a:ext cx="3981450" cy="2806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G:\фото класс\2013-04-30 11.32.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609600"/>
            <a:ext cx="3962400" cy="249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9328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izhevsk.ru/forums/icons/forum_pictures/004405/44054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37" y="0"/>
            <a:ext cx="90807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60000" cy="1044000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Я - семья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 rot="293099">
            <a:off x="4648200" y="2133600"/>
            <a:ext cx="4038600" cy="3992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Наши родители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такие 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же  активные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как мы!!!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Талия Назиловна\Desktop\классный\фото класс\2013-11-30 09.19.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166990">
            <a:off x="981301" y="1812788"/>
            <a:ext cx="3140419" cy="3844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9907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eb-bookcase.ru/_ld/5/3503911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640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38877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84031"/>
            <a:ext cx="91440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Наши законы: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Учимся не для школы, а для жизни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Ставь себе лишь ясные цели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Подобный подобному радуется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От глупого языка больше неудобства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Лучше изучить лишнее, чем ничего не изучить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Должен - значит можешь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Или вовсе не берись или доведи до конца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Пусть, кто может сделает лучше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Труд само по себе наслаждение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Не откладывай на завтра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Batang"/>
                <a:cs typeface="Times New Roman" pitchFamily="18" charset="0"/>
              </a:rPr>
              <a:t>Для прилежного нет невозможного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Tm="8953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allforps.net/uploads/posts/image/2010-10/de041f0bf976_435-ramka-knij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1053270">
            <a:off x="1315070" y="1486704"/>
            <a:ext cx="61880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tx2">
                    <a:lumMod val="10000"/>
                  </a:schemeClr>
                </a:solidFill>
              </a:rPr>
              <a:t>О </a:t>
            </a: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сколько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нам открытий чудных</a:t>
            </a:r>
            <a:b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Готовят просвещенья дух</a:t>
            </a:r>
            <a:b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И опыт, сын ошибок трудных,</a:t>
            </a:r>
            <a:b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И гений, парадоксов друг,</a:t>
            </a:r>
            <a:b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И случай, бог изобретатель...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И труд и деятельный ум…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</a:rPr>
              <a:t>А.С.Пушкин</a:t>
            </a:r>
          </a:p>
        </p:txBody>
      </p:sp>
    </p:spTree>
  </p:cSld>
  <p:clrMapOvr>
    <a:masterClrMapping/>
  </p:clrMapOvr>
  <p:transition advTm="109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http://i.allday.ru/uploads/posts/2009-07/1246554408_na-prirode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://null-team.com/uploads/posts/2009-06/1245076056_ramka-dlja-foto-krokus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371600"/>
            <a:ext cx="4572000" cy="548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191000" cy="478948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Классный руководитель: </a:t>
            </a:r>
            <a:r>
              <a:rPr lang="ru-RU" sz="4000" dirty="0" err="1" smtClean="0">
                <a:solidFill>
                  <a:srgbClr val="002060"/>
                </a:solidFill>
              </a:rPr>
              <a:t>Закиева</a:t>
            </a:r>
            <a:r>
              <a:rPr lang="ru-RU" sz="4000" dirty="0" smtClean="0">
                <a:solidFill>
                  <a:srgbClr val="002060"/>
                </a:solidFill>
              </a:rPr>
              <a:t> Талия </a:t>
            </a:r>
            <a:r>
              <a:rPr lang="ru-RU" sz="4000" dirty="0" err="1" smtClean="0">
                <a:solidFill>
                  <a:srgbClr val="002060"/>
                </a:solidFill>
              </a:rPr>
              <a:t>Назиловна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762000"/>
          </a:xfrm>
        </p:spPr>
        <p:txBody>
          <a:bodyPr/>
          <a:lstStyle/>
          <a:p>
            <a:pPr>
              <a:buNone/>
            </a:pPr>
            <a:endParaRPr lang="ru-RU" b="1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800600" y="2174875"/>
            <a:ext cx="3886200" cy="35401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G:\фото класс\2012-11-09 08.04.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209800"/>
            <a:ext cx="32004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284956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  <a:latin typeface="Georgia" pitchFamily="18" charset="0"/>
              </a:rPr>
              <a:t>Все, что находится в пределах возможного должно быть и будет выполнено</a:t>
            </a:r>
            <a:br>
              <a:rPr lang="ru-RU" sz="32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Georgia" pitchFamily="18" charset="0"/>
              </a:rPr>
              <a:t>                      </a:t>
            </a:r>
            <a:r>
              <a:rPr lang="ru-RU" sz="3200" b="1" i="1" dirty="0" err="1" smtClean="0">
                <a:solidFill>
                  <a:srgbClr val="002060"/>
                </a:solidFill>
                <a:latin typeface="Georgia" pitchFamily="18" charset="0"/>
              </a:rPr>
              <a:t>Жюль</a:t>
            </a:r>
            <a:r>
              <a:rPr lang="ru-RU" sz="3200" b="1" i="1" dirty="0" smtClean="0">
                <a:solidFill>
                  <a:srgbClr val="002060"/>
                </a:solidFill>
                <a:latin typeface="Georgia" pitchFamily="18" charset="0"/>
              </a:rPr>
              <a:t> Верн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 advTm="11719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eb-bookcase.ru/_ld/5/3503911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Цель: воспитание личности  через идеи сострадания, милосердия, помощи ближнему.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 Развитие духовной потребности обучающихся к проявлению доброты, сострадания, толерантности </a:t>
            </a:r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 Развитие детской инициативы по оказанию помощи нуждающимся в  заботе и внимании, через практику малых дел</a:t>
            </a:r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Создание условий, благоприятствующих формированию личности</a:t>
            </a:r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marL="0" lvl="0" indent="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Способствовать  воспитанию доброты, сострадания, толерантности </a:t>
            </a:r>
            <a:endParaRPr lang="ru-RU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advTm="8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eb-bookcase.ru/_ld/5/35039113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Формы реализации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встреча с ветеранами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поздравительные открытки, листовки,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стенгазеты  ветеранам, учителям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благотворительные акции 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помощь библиотеке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сбор макулатуры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круглые столы, беседы о моральных качествах человека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творческие работы (рисунки, стихи, песни, </a:t>
            </a:r>
            <a:r>
              <a:rPr lang="ru-RU" b="1" dirty="0" err="1" smtClean="0">
                <a:solidFill>
                  <a:srgbClr val="002060"/>
                </a:solidFill>
                <a:latin typeface="Georgia" pitchFamily="18" charset="0"/>
              </a:rPr>
              <a:t>эссэ</a:t>
            </a: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, поделки и т.д.)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трудовой десант, уборка памятников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экскурсии (в музей, картинную галерею и т.д.)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выход в гости к детям инвалидам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4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alfor.ru/uploads/posts/2009-10/1254913018_ramka-dlya-fotoshop-dvojnaya-kop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Plain">
              <a:avLst/>
            </a:prstTxWarp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Мы - вместе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Содержимое 3" descr="P105045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21189989">
            <a:off x="470828" y="1653378"/>
            <a:ext cx="4126488" cy="419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P105041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98350">
            <a:off x="4904742" y="1735643"/>
            <a:ext cx="3680793" cy="4236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7969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41.radikal.ru/i091/0910/50/19d278d1dd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00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И каждому есть дело</a:t>
            </a:r>
            <a:endParaRPr lang="ru-RU" b="1" dirty="0">
              <a:solidFill>
                <a:srgbClr val="7030A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906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Tm="7359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encrypted-tbn0.gstatic.com/images?q=tbn:ANd9GcRcio_Zryzk0XKiQzQyBWA3RmT6KTAS_PRMEbaDjnFaxvIrOCj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Талия Назиловна\Desktop\классный\2013-04-11 10.05.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3962400"/>
            <a:ext cx="3175000" cy="2381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43600" cy="1143000"/>
          </a:xfrm>
        </p:spPr>
        <p:txBody>
          <a:bodyPr>
            <a:prstTxWarp prst="textPlain">
              <a:avLst/>
            </a:prstTxWarp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Я-Тимуровец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217487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3" descr="C:\Users\Талия Назиловна\Desktop\классный\IMG_955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228600"/>
            <a:ext cx="25146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F:\5 в документы\ветеран2\2013-02-12 14.17.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1734" y="2971800"/>
            <a:ext cx="2862266" cy="2051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Талия Назиловна\Desktop\классный\фото класс\2013-10-11 10.53.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724400"/>
            <a:ext cx="2717800" cy="1891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228600" y="1524000"/>
            <a:ext cx="4724400" cy="289560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Ветеранам не надо жалости,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и щедрот подносимых на блюде,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им внимание нужно  - пожалуйста!!!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к ветеранам будьте чуткими, люди…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" name="Picture 3" descr="C:\Users\Талия Назиловна\Desktop\документы класс\5В\занятость 2012\фото класса\папка слайд\P10502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1600200"/>
            <a:ext cx="27432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G:\блокадница\OJtTp0cFCX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114800"/>
            <a:ext cx="32004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0156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fotofront.ru/frames/img/rogdenie/frames2552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Содержимое 6" descr="C:\Users\Талия Назиловна\Desktop\папка слайд\2012-10-04 14.39.02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295400"/>
            <a:ext cx="2286000" cy="2971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3" descr="C:\Users\Талия Назиловна\Desktop\проект\IMG_3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114800"/>
            <a:ext cx="2895600" cy="2414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i="1" dirty="0" smtClean="0">
                <a:solidFill>
                  <a:srgbClr val="002060"/>
                </a:solidFill>
                <a:latin typeface="Georgia" pitchFamily="18" charset="0"/>
              </a:rPr>
              <a:t>Не  упускайте  случая  делать  добро</a:t>
            </a:r>
            <a:br>
              <a:rPr lang="ru-RU" sz="2800" b="1" i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Georgia" pitchFamily="18" charset="0"/>
              </a:rPr>
              <a:t>Марк Твен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6019800" cy="3733800"/>
          </a:xfrm>
        </p:spPr>
        <p:txBody>
          <a:bodyPr>
            <a:normAutofit/>
          </a:bodyPr>
          <a:lstStyle/>
          <a:p>
            <a:r>
              <a:rPr lang="ru-RU" sz="1900" dirty="0" smtClean="0">
                <a:solidFill>
                  <a:srgbClr val="002060"/>
                </a:solidFill>
              </a:rPr>
              <a:t>Отрывок из сочинения:  «Кто мы – тимуровцы?»:</a:t>
            </a:r>
          </a:p>
          <a:p>
            <a:r>
              <a:rPr lang="ru-RU" sz="1900" dirty="0" smtClean="0">
                <a:solidFill>
                  <a:srgbClr val="002060"/>
                </a:solidFill>
              </a:rPr>
              <a:t>В потоке бурной жизни случается, что маленькие человеческие радости уходят на второй план. Люди спешат и  порой не замечают людей живущих рядом.</a:t>
            </a:r>
          </a:p>
          <a:p>
            <a:r>
              <a:rPr lang="ru-RU" sz="1900" dirty="0" smtClean="0">
                <a:solidFill>
                  <a:srgbClr val="002060"/>
                </a:solidFill>
              </a:rPr>
              <a:t> Вот как раз для этого существуем мы - Тимуровцы! У нас добрые, неравнодушные сердца, мы всегда готовы придти на помощь.</a:t>
            </a:r>
          </a:p>
          <a:p>
            <a:r>
              <a:rPr lang="ru-RU" sz="1900" dirty="0" smtClean="0">
                <a:solidFill>
                  <a:srgbClr val="002060"/>
                </a:solidFill>
              </a:rPr>
              <a:t> Каримова Алина,5 в класс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343400"/>
            <a:ext cx="4040188" cy="174148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3" descr="C:\Users\Талия Назиловна\Desktop\документы класс\5В\Новая папка (2)\P10503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7057">
            <a:off x="2877831" y="4274053"/>
            <a:ext cx="3383406" cy="2383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F:\Тимур\IMG_2832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28600" y="4572000"/>
            <a:ext cx="2784764" cy="1856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5578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arinasorokina.ru/dnevnik-fotografa/wp-content/uploads/2011/09/Ramki-fotoshop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3" descr="C:\Users\Талия Назиловна\Desktop\проект\2013-04-08 09.58.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4000"/>
            <a:ext cx="4038600" cy="2365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 трудиться нам не лень – работать можем целый день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4" descr="C:\Users\Талия Назиловна\Desktop\талие назиловне\DSC015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169923"/>
            <a:ext cx="4040188" cy="26880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C:\Users\Талия Назиловна\Desktop\классный\DSC005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168178"/>
            <a:ext cx="4041775" cy="2689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C:\Users\Талия Назиловна\Desktop\5 в документы2\тимур памятник\IMG_20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2971800"/>
            <a:ext cx="3200400" cy="2347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8" descr="C:\Users\Талия Назиловна\Desktop\папка слайд\IMG_2057.JPG"/>
          <p:cNvPicPr>
            <a:picLocks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228600" y="2133600"/>
            <a:ext cx="3835552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Tm="15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"/>
</p:tagLst>
</file>

<file path=ppt/theme/theme1.xml><?xml version="1.0" encoding="utf-8"?>
<a:theme xmlns:a="http://schemas.openxmlformats.org/drawingml/2006/main" name="Office Them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771</TotalTime>
  <Words>391</Words>
  <Application>Microsoft Office PowerPoint</Application>
  <PresentationFormat>Экран (4:3)</PresentationFormat>
  <Paragraphs>77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Тимуровский отряд «Созвездие»</vt:lpstr>
      <vt:lpstr>Все, что находится в пределах возможного должно быть и будет выполнено                       Жюль Верн</vt:lpstr>
      <vt:lpstr>Цель: воспитание личности  через идеи сострадания, милосердия, помощи ближнему.</vt:lpstr>
      <vt:lpstr>Формы реализации</vt:lpstr>
      <vt:lpstr>Мы - вместе</vt:lpstr>
      <vt:lpstr>И каждому есть дело</vt:lpstr>
      <vt:lpstr>Я-Тимуровец</vt:lpstr>
      <vt:lpstr>Не  упускайте  случая  делать  добро Марк Твен</vt:lpstr>
      <vt:lpstr>И трудиться нам не лень – работать можем целый день</vt:lpstr>
      <vt:lpstr>Я - Ученик </vt:lpstr>
      <vt:lpstr>Я - Лидер</vt:lpstr>
      <vt:lpstr>Я - Творец </vt:lpstr>
      <vt:lpstr>Я - Исследователь </vt:lpstr>
      <vt:lpstr>Я - Гражданин </vt:lpstr>
      <vt:lpstr>Никто не забыт, ничто не забыто…</vt:lpstr>
      <vt:lpstr>Слайд 16</vt:lpstr>
      <vt:lpstr>Я - семья</vt:lpstr>
      <vt:lpstr> 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Самый классный классный</dc:title>
  <dc:creator>Талия Назиловна</dc:creator>
  <cp:lastModifiedBy>1</cp:lastModifiedBy>
  <cp:revision>88</cp:revision>
  <dcterms:created xsi:type="dcterms:W3CDTF">2013-12-07T15:39:51Z</dcterms:created>
  <dcterms:modified xsi:type="dcterms:W3CDTF">2014-02-12T12:31:00Z</dcterms:modified>
</cp:coreProperties>
</file>